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7" r:id="rId5"/>
    <p:sldId id="256" r:id="rId6"/>
    <p:sldId id="257" r:id="rId7"/>
    <p:sldId id="258" r:id="rId8"/>
    <p:sldId id="259" r:id="rId9"/>
    <p:sldId id="261" r:id="rId10"/>
    <p:sldId id="260" r:id="rId11"/>
    <p:sldId id="262" r:id="rId12"/>
    <p:sldId id="263" r:id="rId13"/>
    <p:sldId id="264" r:id="rId14"/>
    <p:sldId id="265"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90"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B86FA3-1959-4AD7-B058-58A96E61523E}"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308092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86FA3-1959-4AD7-B058-58A96E61523E}"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404503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86FA3-1959-4AD7-B058-58A96E61523E}"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175889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B86FA3-1959-4AD7-B058-58A96E61523E}"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130606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FB86FA3-1959-4AD7-B058-58A96E61523E}"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2943529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B86FA3-1959-4AD7-B058-58A96E61523E}"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3608008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B86FA3-1959-4AD7-B058-58A96E61523E}" type="datetimeFigureOut">
              <a:rPr lang="en-US" smtClean="0"/>
              <a:t>8/29/2022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419948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B86FA3-1959-4AD7-B058-58A96E61523E}" type="datetimeFigureOut">
              <a:rPr lang="en-US" smtClean="0"/>
              <a:t>8/29/2022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883859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B86FA3-1959-4AD7-B058-58A96E61523E}" type="datetimeFigureOut">
              <a:rPr lang="en-US" smtClean="0"/>
              <a:t>8/29/2022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1801367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B86FA3-1959-4AD7-B058-58A96E61523E}"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1868831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B86FA3-1959-4AD7-B058-58A96E61523E}"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8E82CA-355F-4AB1-9524-9D02CF28792E}" type="slidenum">
              <a:rPr lang="en-US" smtClean="0"/>
              <a:t>‹#›</a:t>
            </a:fld>
            <a:endParaRPr lang="en-US"/>
          </a:p>
        </p:txBody>
      </p:sp>
    </p:spTree>
    <p:extLst>
      <p:ext uri="{BB962C8B-B14F-4D97-AF65-F5344CB8AC3E}">
        <p14:creationId xmlns:p14="http://schemas.microsoft.com/office/powerpoint/2010/main" val="18081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86FA3-1959-4AD7-B058-58A96E61523E}" type="datetimeFigureOut">
              <a:rPr lang="en-US" smtClean="0"/>
              <a:t>8/29/2022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E82CA-355F-4AB1-9524-9D02CF28792E}" type="slidenum">
              <a:rPr lang="en-US" smtClean="0"/>
              <a:t>‹#›</a:t>
            </a:fld>
            <a:endParaRPr lang="en-US"/>
          </a:p>
        </p:txBody>
      </p:sp>
    </p:spTree>
    <p:extLst>
      <p:ext uri="{BB962C8B-B14F-4D97-AF65-F5344CB8AC3E}">
        <p14:creationId xmlns:p14="http://schemas.microsoft.com/office/powerpoint/2010/main" val="4097767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IMPORTANT</a:t>
            </a:r>
            <a:endParaRPr lang="en-US" dirty="0"/>
          </a:p>
        </p:txBody>
      </p:sp>
      <p:sp>
        <p:nvSpPr>
          <p:cNvPr id="5" name="Content Placeholder 4"/>
          <p:cNvSpPr>
            <a:spLocks noGrp="1"/>
          </p:cNvSpPr>
          <p:nvPr>
            <p:ph idx="1"/>
          </p:nvPr>
        </p:nvSpPr>
        <p:spPr>
          <a:xfrm>
            <a:off x="353085" y="1348966"/>
            <a:ext cx="11651810" cy="5350598"/>
          </a:xfrm>
        </p:spPr>
        <p:txBody>
          <a:bodyPr>
            <a:normAutofit/>
          </a:bodyPr>
          <a:lstStyle/>
          <a:p>
            <a:r>
              <a:rPr lang="en-US" dirty="0" smtClean="0"/>
              <a:t>Please </a:t>
            </a:r>
            <a:r>
              <a:rPr lang="en-US" dirty="0"/>
              <a:t>note that this template simply describes the information that you should convey in your </a:t>
            </a:r>
            <a:r>
              <a:rPr lang="en-US" dirty="0" smtClean="0"/>
              <a:t>pitch to help our evaluators determine what teams will participate in the Tech Showcase &amp; Competition.</a:t>
            </a:r>
          </a:p>
          <a:p>
            <a:r>
              <a:rPr lang="en-US" dirty="0" smtClean="0"/>
              <a:t>Design elements are not included or discussed in this deck, and they are not important at this stage, but it is expected that such elements will be considered and included in your final pitch deck if you are chosen to present.</a:t>
            </a:r>
            <a:r>
              <a:rPr lang="en-US" dirty="0"/>
              <a:t>  </a:t>
            </a:r>
            <a:endParaRPr lang="en-US" dirty="0" smtClean="0"/>
          </a:p>
          <a:p>
            <a:pPr lvl="1"/>
            <a:r>
              <a:rPr lang="en-US" b="1" u="sng" dirty="0" smtClean="0"/>
              <a:t>We </a:t>
            </a:r>
            <a:r>
              <a:rPr lang="en-US" b="1" u="sng" dirty="0"/>
              <a:t>are here to help with this in any way that we </a:t>
            </a:r>
            <a:r>
              <a:rPr lang="en-US" b="1" u="sng" dirty="0" smtClean="0"/>
              <a:t>can</a:t>
            </a:r>
          </a:p>
          <a:p>
            <a:r>
              <a:rPr lang="en-US" dirty="0" smtClean="0"/>
              <a:t>We </a:t>
            </a:r>
            <a:r>
              <a:rPr lang="en-US" dirty="0"/>
              <a:t>reserve the right to disqualify any teams if steps are not taken to build a creative and engaging slide </a:t>
            </a:r>
            <a:r>
              <a:rPr lang="en-US" dirty="0" smtClean="0"/>
              <a:t>deck.</a:t>
            </a:r>
          </a:p>
          <a:p>
            <a:pPr lvl="1"/>
            <a:r>
              <a:rPr lang="en-US" dirty="0" smtClean="0"/>
              <a:t>Slides </a:t>
            </a:r>
            <a:r>
              <a:rPr lang="en-US" dirty="0"/>
              <a:t>should contain as few words as necessary to convey the concepts that you’re trying to </a:t>
            </a:r>
            <a:r>
              <a:rPr lang="en-US" dirty="0" smtClean="0"/>
              <a:t>communicate.</a:t>
            </a:r>
          </a:p>
          <a:p>
            <a:pPr lvl="1"/>
            <a:r>
              <a:rPr lang="en-US" dirty="0" smtClean="0"/>
              <a:t>As </a:t>
            </a:r>
            <a:r>
              <a:rPr lang="en-US" dirty="0"/>
              <a:t>much as possible, use images rather than words.</a:t>
            </a:r>
          </a:p>
        </p:txBody>
      </p:sp>
    </p:spTree>
    <p:extLst>
      <p:ext uri="{BB962C8B-B14F-4D97-AF65-F5344CB8AC3E}">
        <p14:creationId xmlns:p14="http://schemas.microsoft.com/office/powerpoint/2010/main" val="277969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Projections &amp; Key Metrics	</a:t>
            </a:r>
            <a:endParaRPr lang="en-US" dirty="0"/>
          </a:p>
        </p:txBody>
      </p:sp>
      <p:sp>
        <p:nvSpPr>
          <p:cNvPr id="3" name="Content Placeholder 2"/>
          <p:cNvSpPr>
            <a:spLocks noGrp="1"/>
          </p:cNvSpPr>
          <p:nvPr>
            <p:ph idx="1"/>
          </p:nvPr>
        </p:nvSpPr>
        <p:spPr/>
        <p:txBody>
          <a:bodyPr/>
          <a:lstStyle/>
          <a:p>
            <a:r>
              <a:rPr lang="en-US" dirty="0" smtClean="0"/>
              <a:t>Don’t go more than 3-years into the future (unless you’re already post-revenue)</a:t>
            </a:r>
          </a:p>
          <a:p>
            <a:r>
              <a:rPr lang="en-US" dirty="0" smtClean="0"/>
              <a:t>Be sure your assumptions are logical</a:t>
            </a:r>
          </a:p>
          <a:p>
            <a:r>
              <a:rPr lang="en-US" dirty="0" smtClean="0"/>
              <a:t>What other Key Performance Indicators do you have? (number of customers, conversion rates, </a:t>
            </a:r>
            <a:r>
              <a:rPr lang="en-US" dirty="0" err="1" smtClean="0"/>
              <a:t>etc</a:t>
            </a:r>
            <a:r>
              <a:rPr lang="en-US" dirty="0" smtClean="0"/>
              <a:t>)</a:t>
            </a:r>
            <a:endParaRPr lang="en-US" dirty="0"/>
          </a:p>
        </p:txBody>
      </p:sp>
    </p:spTree>
    <p:extLst>
      <p:ext uri="{BB962C8B-B14F-4D97-AF65-F5344CB8AC3E}">
        <p14:creationId xmlns:p14="http://schemas.microsoft.com/office/powerpoint/2010/main" val="241130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Team	</a:t>
            </a:r>
            <a:endParaRPr lang="en-US" dirty="0"/>
          </a:p>
        </p:txBody>
      </p:sp>
      <p:sp>
        <p:nvSpPr>
          <p:cNvPr id="3" name="Content Placeholder 2"/>
          <p:cNvSpPr>
            <a:spLocks noGrp="1"/>
          </p:cNvSpPr>
          <p:nvPr>
            <p:ph idx="1"/>
          </p:nvPr>
        </p:nvSpPr>
        <p:spPr/>
        <p:txBody>
          <a:bodyPr/>
          <a:lstStyle/>
          <a:p>
            <a:r>
              <a:rPr lang="en-US" dirty="0" smtClean="0"/>
              <a:t>Who are the key members of your team?</a:t>
            </a:r>
          </a:p>
          <a:p>
            <a:r>
              <a:rPr lang="en-US" dirty="0" smtClean="0"/>
              <a:t>What are their qualifications?</a:t>
            </a:r>
          </a:p>
          <a:p>
            <a:endParaRPr lang="en-US" dirty="0"/>
          </a:p>
        </p:txBody>
      </p:sp>
    </p:spTree>
    <p:extLst>
      <p:ext uri="{BB962C8B-B14F-4D97-AF65-F5344CB8AC3E}">
        <p14:creationId xmlns:p14="http://schemas.microsoft.com/office/powerpoint/2010/main" val="176897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 Accomplishments, Timeline, Use of Funds	</a:t>
            </a:r>
            <a:endParaRPr lang="en-US" dirty="0"/>
          </a:p>
        </p:txBody>
      </p:sp>
      <p:sp>
        <p:nvSpPr>
          <p:cNvPr id="3" name="Content Placeholder 2"/>
          <p:cNvSpPr>
            <a:spLocks noGrp="1"/>
          </p:cNvSpPr>
          <p:nvPr>
            <p:ph idx="1"/>
          </p:nvPr>
        </p:nvSpPr>
        <p:spPr/>
        <p:txBody>
          <a:bodyPr/>
          <a:lstStyle/>
          <a:p>
            <a:r>
              <a:rPr lang="en-US" dirty="0" smtClean="0"/>
              <a:t>This may end up being more than 1 slide</a:t>
            </a:r>
          </a:p>
          <a:p>
            <a:r>
              <a:rPr lang="en-US" dirty="0" smtClean="0"/>
              <a:t>Timelines are often the best way to showcase this, but sometimes they are hard to read </a:t>
            </a:r>
          </a:p>
          <a:p>
            <a:r>
              <a:rPr lang="en-US" dirty="0" smtClean="0"/>
              <a:t>Use of funds – if you win, what will you do?  Judges will be looking for the most impact for their “investment.”</a:t>
            </a:r>
            <a:endParaRPr lang="en-US" dirty="0"/>
          </a:p>
        </p:txBody>
      </p:sp>
    </p:spTree>
    <p:extLst>
      <p:ext uri="{BB962C8B-B14F-4D97-AF65-F5344CB8AC3E}">
        <p14:creationId xmlns:p14="http://schemas.microsoft.com/office/powerpoint/2010/main" val="38542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Company Name – Logo</a:t>
            </a:r>
            <a:endParaRPr lang="en-US" dirty="0"/>
          </a:p>
        </p:txBody>
      </p:sp>
      <p:sp>
        <p:nvSpPr>
          <p:cNvPr id="3" name="Subtitle 2"/>
          <p:cNvSpPr>
            <a:spLocks noGrp="1"/>
          </p:cNvSpPr>
          <p:nvPr>
            <p:ph type="subTitle" idx="1"/>
          </p:nvPr>
        </p:nvSpPr>
        <p:spPr/>
        <p:txBody>
          <a:bodyPr/>
          <a:lstStyle/>
          <a:p>
            <a:r>
              <a:rPr lang="en-US" dirty="0" smtClean="0"/>
              <a:t>Tagline – if you have one</a:t>
            </a:r>
            <a:endParaRPr lang="en-US" dirty="0"/>
          </a:p>
        </p:txBody>
      </p:sp>
    </p:spTree>
    <p:extLst>
      <p:ext uri="{BB962C8B-B14F-4D97-AF65-F5344CB8AC3E}">
        <p14:creationId xmlns:p14="http://schemas.microsoft.com/office/powerpoint/2010/main" val="43682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 Opportunity		</a:t>
            </a:r>
            <a:endParaRPr lang="en-US" dirty="0"/>
          </a:p>
        </p:txBody>
      </p:sp>
      <p:sp>
        <p:nvSpPr>
          <p:cNvPr id="3" name="Content Placeholder 2"/>
          <p:cNvSpPr>
            <a:spLocks noGrp="1"/>
          </p:cNvSpPr>
          <p:nvPr>
            <p:ph idx="1"/>
          </p:nvPr>
        </p:nvSpPr>
        <p:spPr/>
        <p:txBody>
          <a:bodyPr/>
          <a:lstStyle/>
          <a:p>
            <a:r>
              <a:rPr lang="en-US" dirty="0" smtClean="0"/>
              <a:t>What is the problem you are trying to solve?  </a:t>
            </a:r>
          </a:p>
          <a:p>
            <a:r>
              <a:rPr lang="en-US" dirty="0" smtClean="0"/>
              <a:t>What is the opportunity that you’re attempting to seize?</a:t>
            </a:r>
            <a:endParaRPr lang="en-US" dirty="0"/>
          </a:p>
        </p:txBody>
      </p:sp>
    </p:spTree>
    <p:extLst>
      <p:ext uri="{BB962C8B-B14F-4D97-AF65-F5344CB8AC3E}">
        <p14:creationId xmlns:p14="http://schemas.microsoft.com/office/powerpoint/2010/main" val="812489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 Value Proposition</a:t>
            </a:r>
            <a:endParaRPr lang="en-US" dirty="0"/>
          </a:p>
        </p:txBody>
      </p:sp>
      <p:sp>
        <p:nvSpPr>
          <p:cNvPr id="3" name="Content Placeholder 2"/>
          <p:cNvSpPr>
            <a:spLocks noGrp="1"/>
          </p:cNvSpPr>
          <p:nvPr>
            <p:ph idx="1"/>
          </p:nvPr>
        </p:nvSpPr>
        <p:spPr/>
        <p:txBody>
          <a:bodyPr/>
          <a:lstStyle/>
          <a:p>
            <a:r>
              <a:rPr lang="en-US" dirty="0" smtClean="0"/>
              <a:t>At a high level, what is your solution (you’ll get into more detail on the next slide)</a:t>
            </a:r>
          </a:p>
          <a:p>
            <a:r>
              <a:rPr lang="en-US" dirty="0" smtClean="0"/>
              <a:t>How does this address the primary pain point / opportunity</a:t>
            </a:r>
          </a:p>
        </p:txBody>
      </p:sp>
    </p:spTree>
    <p:extLst>
      <p:ext uri="{BB962C8B-B14F-4D97-AF65-F5344CB8AC3E}">
        <p14:creationId xmlns:p14="http://schemas.microsoft.com/office/powerpoint/2010/main" val="1526515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Underlying Magic	</a:t>
            </a:r>
            <a:endParaRPr lang="en-US" dirty="0"/>
          </a:p>
        </p:txBody>
      </p:sp>
      <p:sp>
        <p:nvSpPr>
          <p:cNvPr id="3" name="Content Placeholder 2"/>
          <p:cNvSpPr>
            <a:spLocks noGrp="1"/>
          </p:cNvSpPr>
          <p:nvPr>
            <p:ph idx="1"/>
          </p:nvPr>
        </p:nvSpPr>
        <p:spPr/>
        <p:txBody>
          <a:bodyPr/>
          <a:lstStyle/>
          <a:p>
            <a:r>
              <a:rPr lang="en-US" dirty="0" smtClean="0"/>
              <a:t>How do you provide this solution?</a:t>
            </a:r>
          </a:p>
          <a:p>
            <a:r>
              <a:rPr lang="en-US" dirty="0" smtClean="0"/>
              <a:t>Describe your technology</a:t>
            </a:r>
          </a:p>
          <a:p>
            <a:r>
              <a:rPr lang="en-US" dirty="0" smtClean="0"/>
              <a:t>What is unique about your product/service?</a:t>
            </a:r>
          </a:p>
          <a:p>
            <a:r>
              <a:rPr lang="en-US" dirty="0" smtClean="0"/>
              <a:t>Why can you deliver value better than competitors?</a:t>
            </a:r>
            <a:endParaRPr lang="en-US" dirty="0"/>
          </a:p>
        </p:txBody>
      </p:sp>
    </p:spTree>
    <p:extLst>
      <p:ext uri="{BB962C8B-B14F-4D97-AF65-F5344CB8AC3E}">
        <p14:creationId xmlns:p14="http://schemas.microsoft.com/office/powerpoint/2010/main" val="285444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a:t>
            </a:r>
            <a:endParaRPr lang="en-US" dirty="0"/>
          </a:p>
        </p:txBody>
      </p:sp>
      <p:sp>
        <p:nvSpPr>
          <p:cNvPr id="3" name="Content Placeholder 2"/>
          <p:cNvSpPr>
            <a:spLocks noGrp="1"/>
          </p:cNvSpPr>
          <p:nvPr>
            <p:ph idx="1"/>
          </p:nvPr>
        </p:nvSpPr>
        <p:spPr/>
        <p:txBody>
          <a:bodyPr/>
          <a:lstStyle/>
          <a:p>
            <a:r>
              <a:rPr lang="en-US" dirty="0" smtClean="0"/>
              <a:t>How will your business model work?</a:t>
            </a:r>
          </a:p>
          <a:p>
            <a:r>
              <a:rPr lang="en-US" dirty="0" smtClean="0"/>
              <a:t>How will you move money from your customers pocket to yours?</a:t>
            </a:r>
          </a:p>
          <a:p>
            <a:r>
              <a:rPr lang="en-US" dirty="0" smtClean="0"/>
              <a:t>Retail? Wholesale? Licensing?</a:t>
            </a:r>
          </a:p>
          <a:p>
            <a:endParaRPr lang="en-US" dirty="0"/>
          </a:p>
        </p:txBody>
      </p:sp>
    </p:spTree>
    <p:extLst>
      <p:ext uri="{BB962C8B-B14F-4D97-AF65-F5344CB8AC3E}">
        <p14:creationId xmlns:p14="http://schemas.microsoft.com/office/powerpoint/2010/main" val="326362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Opportunity</a:t>
            </a:r>
            <a:endParaRPr lang="en-US" dirty="0"/>
          </a:p>
        </p:txBody>
      </p:sp>
      <p:sp>
        <p:nvSpPr>
          <p:cNvPr id="3" name="Content Placeholder 2"/>
          <p:cNvSpPr>
            <a:spLocks noGrp="1"/>
          </p:cNvSpPr>
          <p:nvPr>
            <p:ph idx="1"/>
          </p:nvPr>
        </p:nvSpPr>
        <p:spPr/>
        <p:txBody>
          <a:bodyPr/>
          <a:lstStyle/>
          <a:p>
            <a:r>
              <a:rPr lang="en-US" dirty="0" smtClean="0"/>
              <a:t>Who is your customer?</a:t>
            </a:r>
          </a:p>
          <a:p>
            <a:r>
              <a:rPr lang="en-US" dirty="0" smtClean="0"/>
              <a:t>How many customers are there?</a:t>
            </a:r>
            <a:endParaRPr lang="en-US" dirty="0"/>
          </a:p>
        </p:txBody>
      </p:sp>
    </p:spTree>
    <p:extLst>
      <p:ext uri="{BB962C8B-B14F-4D97-AF65-F5344CB8AC3E}">
        <p14:creationId xmlns:p14="http://schemas.microsoft.com/office/powerpoint/2010/main" val="3355069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Go-To-Market Strategy	</a:t>
            </a:r>
            <a:endParaRPr lang="en-US" dirty="0"/>
          </a:p>
        </p:txBody>
      </p:sp>
      <p:sp>
        <p:nvSpPr>
          <p:cNvPr id="3" name="Content Placeholder 2"/>
          <p:cNvSpPr>
            <a:spLocks noGrp="1"/>
          </p:cNvSpPr>
          <p:nvPr>
            <p:ph idx="1"/>
          </p:nvPr>
        </p:nvSpPr>
        <p:spPr/>
        <p:txBody>
          <a:bodyPr/>
          <a:lstStyle/>
          <a:p>
            <a:r>
              <a:rPr lang="en-US" dirty="0" smtClean="0"/>
              <a:t>How will you launch your company in a cost-effective way?</a:t>
            </a:r>
          </a:p>
          <a:p>
            <a:endParaRPr lang="en-US" dirty="0"/>
          </a:p>
        </p:txBody>
      </p:sp>
    </p:spTree>
    <p:extLst>
      <p:ext uri="{BB962C8B-B14F-4D97-AF65-F5344CB8AC3E}">
        <p14:creationId xmlns:p14="http://schemas.microsoft.com/office/powerpoint/2010/main" val="2553781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Analysis	</a:t>
            </a:r>
            <a:endParaRPr lang="en-US" dirty="0"/>
          </a:p>
        </p:txBody>
      </p:sp>
      <p:sp>
        <p:nvSpPr>
          <p:cNvPr id="3" name="Content Placeholder 2"/>
          <p:cNvSpPr>
            <a:spLocks noGrp="1"/>
          </p:cNvSpPr>
          <p:nvPr>
            <p:ph idx="1"/>
          </p:nvPr>
        </p:nvSpPr>
        <p:spPr/>
        <p:txBody>
          <a:bodyPr/>
          <a:lstStyle/>
          <a:p>
            <a:r>
              <a:rPr lang="en-US" dirty="0" smtClean="0"/>
              <a:t>Identify competitors (both direct and indirect)</a:t>
            </a:r>
          </a:p>
          <a:p>
            <a:r>
              <a:rPr lang="en-US" dirty="0" smtClean="0"/>
              <a:t>Why are you better?</a:t>
            </a:r>
            <a:endParaRPr lang="en-US" dirty="0"/>
          </a:p>
        </p:txBody>
      </p:sp>
    </p:spTree>
    <p:extLst>
      <p:ext uri="{BB962C8B-B14F-4D97-AF65-F5344CB8AC3E}">
        <p14:creationId xmlns:p14="http://schemas.microsoft.com/office/powerpoint/2010/main" val="949412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B4A9FC643E9DF489A0DBE1816234FE7" ma:contentTypeVersion="10" ma:contentTypeDescription="Create a new document." ma:contentTypeScope="" ma:versionID="a250252bef88aa3eae095b0f286b20ac">
  <xsd:schema xmlns:xsd="http://www.w3.org/2001/XMLSchema" xmlns:xs="http://www.w3.org/2001/XMLSchema" xmlns:p="http://schemas.microsoft.com/office/2006/metadata/properties" xmlns:ns3="d57765f1-4e9f-4397-b471-c63780f16126" targetNamespace="http://schemas.microsoft.com/office/2006/metadata/properties" ma:root="true" ma:fieldsID="cf47433a3fe118b566fbcb0acb843dbf" ns3:_="">
    <xsd:import namespace="d57765f1-4e9f-4397-b471-c63780f161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7765f1-4e9f-4397-b471-c63780f161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F8CD22D-0392-4717-8142-4AF60F9B5EAB}">
  <ds:schemaRefs>
    <ds:schemaRef ds:uri="http://schemas.microsoft.com/sharepoint/v3/contenttype/forms"/>
  </ds:schemaRefs>
</ds:datastoreItem>
</file>

<file path=customXml/itemProps2.xml><?xml version="1.0" encoding="utf-8"?>
<ds:datastoreItem xmlns:ds="http://schemas.openxmlformats.org/officeDocument/2006/customXml" ds:itemID="{7F7821C6-B29B-48EA-AD63-863FB6923728}">
  <ds:schemaRefs>
    <ds:schemaRef ds:uri="d57765f1-4e9f-4397-b471-c63780f16126"/>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3.xml><?xml version="1.0" encoding="utf-8"?>
<ds:datastoreItem xmlns:ds="http://schemas.openxmlformats.org/officeDocument/2006/customXml" ds:itemID="{B9F919F2-893A-47CE-8BA4-E7B33778CE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7765f1-4e9f-4397-b471-c63780f161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435</Words>
  <Application>Microsoft Office PowerPoint</Application>
  <PresentationFormat>Widescreen</PresentationFormat>
  <Paragraphs>43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IMPORTANT</vt:lpstr>
      <vt:lpstr>Company Name – Logo</vt:lpstr>
      <vt:lpstr>Problem / Opportunity  </vt:lpstr>
      <vt:lpstr>Solution / Value Proposition</vt:lpstr>
      <vt:lpstr>Underlying Magic </vt:lpstr>
      <vt:lpstr>Business Model</vt:lpstr>
      <vt:lpstr>Market Opportunity</vt:lpstr>
      <vt:lpstr>Go-To-Market Strategy </vt:lpstr>
      <vt:lpstr>Competitive Analysis </vt:lpstr>
      <vt:lpstr>Financial Projections &amp; Key Metrics </vt:lpstr>
      <vt:lpstr>Team </vt:lpstr>
      <vt:lpstr>Current Status, Accomplishments, Timeline, Use of Funds </vt:lpstr>
    </vt:vector>
  </TitlesOfParts>
  <Company>Clarkson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Name – Logo</dc:title>
  <dc:creator>Jamey O. Hoose - jhoose</dc:creator>
  <cp:lastModifiedBy>Jamey O. Hoose - jhoose</cp:lastModifiedBy>
  <cp:revision>4</cp:revision>
  <dcterms:created xsi:type="dcterms:W3CDTF">2022-08-22T17:34:00Z</dcterms:created>
  <dcterms:modified xsi:type="dcterms:W3CDTF">2022-08-29T17:55:48Z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0x0101008B4A9FC643E9DF489A0DBE1816234FE7</vt:lpwstr>
  </property>
</Properties>
</file>