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43891200" cy="3291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3127DA-D8E4-4021-B219-0499C05CF99F}" v="32" dt="2020-03-22T22:01:22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5" d="100"/>
          <a:sy n="15" d="100"/>
        </p:scale>
        <p:origin x="12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D. Christian - adchrist" userId="f11069e6-334d-4aad-a6e1-7bfa47a6847e" providerId="ADAL" clId="{4C3127DA-D8E4-4021-B219-0499C05CF99F}"/>
    <pc:docChg chg="custSel modSld">
      <pc:chgData name="Alan D. Christian - adchrist" userId="f11069e6-334d-4aad-a6e1-7bfa47a6847e" providerId="ADAL" clId="{4C3127DA-D8E4-4021-B219-0499C05CF99F}" dt="2020-03-19T13:35:50.221" v="592" actId="1076"/>
      <pc:docMkLst>
        <pc:docMk/>
      </pc:docMkLst>
      <pc:sldChg chg="addSp delSp modSp">
        <pc:chgData name="Alan D. Christian - adchrist" userId="f11069e6-334d-4aad-a6e1-7bfa47a6847e" providerId="ADAL" clId="{4C3127DA-D8E4-4021-B219-0499C05CF99F}" dt="2020-03-19T13:35:50.221" v="592" actId="1076"/>
        <pc:sldMkLst>
          <pc:docMk/>
          <pc:sldMk cId="4160332158" sldId="256"/>
        </pc:sldMkLst>
        <pc:spChg chg="mod">
          <ac:chgData name="Alan D. Christian - adchrist" userId="f11069e6-334d-4aad-a6e1-7bfa47a6847e" providerId="ADAL" clId="{4C3127DA-D8E4-4021-B219-0499C05CF99F}" dt="2020-03-14T18:44:29.119" v="134" actId="1076"/>
          <ac:spMkLst>
            <pc:docMk/>
            <pc:sldMk cId="4160332158" sldId="256"/>
            <ac:spMk id="2" creationId="{126F30A2-6BFC-48F2-9EA1-4EC42C12A0A8}"/>
          </ac:spMkLst>
        </pc:spChg>
        <pc:spChg chg="mod">
          <ac:chgData name="Alan D. Christian - adchrist" userId="f11069e6-334d-4aad-a6e1-7bfa47a6847e" providerId="ADAL" clId="{4C3127DA-D8E4-4021-B219-0499C05CF99F}" dt="2020-03-14T19:09:17.789" v="566" actId="20577"/>
          <ac:spMkLst>
            <pc:docMk/>
            <pc:sldMk cId="4160332158" sldId="256"/>
            <ac:spMk id="3" creationId="{045C6D67-82CE-4555-8BE8-1EFA169AFD08}"/>
          </ac:spMkLst>
        </pc:spChg>
        <pc:spChg chg="add mod">
          <ac:chgData name="Alan D. Christian - adchrist" userId="f11069e6-334d-4aad-a6e1-7bfa47a6847e" providerId="ADAL" clId="{4C3127DA-D8E4-4021-B219-0499C05CF99F}" dt="2020-03-14T19:09:14.391" v="564" actId="20577"/>
          <ac:spMkLst>
            <pc:docMk/>
            <pc:sldMk cId="4160332158" sldId="256"/>
            <ac:spMk id="4" creationId="{CA8D1F15-2F2C-4C3F-ACF3-A6F85ADAF616}"/>
          </ac:spMkLst>
        </pc:spChg>
        <pc:spChg chg="add del mod">
          <ac:chgData name="Alan D. Christian - adchrist" userId="f11069e6-334d-4aad-a6e1-7bfa47a6847e" providerId="ADAL" clId="{4C3127DA-D8E4-4021-B219-0499C05CF99F}" dt="2020-03-14T18:56:23.742" v="332"/>
          <ac:spMkLst>
            <pc:docMk/>
            <pc:sldMk cId="4160332158" sldId="256"/>
            <ac:spMk id="9" creationId="{A1DCD016-D8BC-40AE-B840-5E9309414EE8}"/>
          </ac:spMkLst>
        </pc:spChg>
        <pc:spChg chg="add mod">
          <ac:chgData name="Alan D. Christian - adchrist" userId="f11069e6-334d-4aad-a6e1-7bfa47a6847e" providerId="ADAL" clId="{4C3127DA-D8E4-4021-B219-0499C05CF99F}" dt="2020-03-14T19:09:30.343" v="574" actId="255"/>
          <ac:spMkLst>
            <pc:docMk/>
            <pc:sldMk cId="4160332158" sldId="256"/>
            <ac:spMk id="14" creationId="{831DE673-4636-4EFC-85E9-E34E4F36438F}"/>
          </ac:spMkLst>
        </pc:spChg>
        <pc:spChg chg="add mod">
          <ac:chgData name="Alan D. Christian - adchrist" userId="f11069e6-334d-4aad-a6e1-7bfa47a6847e" providerId="ADAL" clId="{4C3127DA-D8E4-4021-B219-0499C05CF99F}" dt="2020-03-14T19:09:44.753" v="582" actId="20577"/>
          <ac:spMkLst>
            <pc:docMk/>
            <pc:sldMk cId="4160332158" sldId="256"/>
            <ac:spMk id="16" creationId="{B413A755-D12E-474E-A21A-E453976706A1}"/>
          </ac:spMkLst>
        </pc:spChg>
        <pc:graphicFrameChg chg="add mod modGraphic">
          <ac:chgData name="Alan D. Christian - adchrist" userId="f11069e6-334d-4aad-a6e1-7bfa47a6847e" providerId="ADAL" clId="{4C3127DA-D8E4-4021-B219-0499C05CF99F}" dt="2020-03-14T19:10:08.005" v="588"/>
          <ac:graphicFrameMkLst>
            <pc:docMk/>
            <pc:sldMk cId="4160332158" sldId="256"/>
            <ac:graphicFrameMk id="5" creationId="{E6228872-9F2F-48C4-96FB-3E0F8ED0AD3C}"/>
          </ac:graphicFrameMkLst>
        </pc:graphicFrameChg>
        <pc:picChg chg="add mod">
          <ac:chgData name="Alan D. Christian - adchrist" userId="f11069e6-334d-4aad-a6e1-7bfa47a6847e" providerId="ADAL" clId="{4C3127DA-D8E4-4021-B219-0499C05CF99F}" dt="2020-03-19T13:35:50.221" v="592" actId="1076"/>
          <ac:picMkLst>
            <pc:docMk/>
            <pc:sldMk cId="4160332158" sldId="256"/>
            <ac:picMk id="6" creationId="{116897CE-75FE-4FF1-BCB7-1B35E1A8E1D0}"/>
          </ac:picMkLst>
        </pc:picChg>
        <pc:picChg chg="add del mod">
          <ac:chgData name="Alan D. Christian - adchrist" userId="f11069e6-334d-4aad-a6e1-7bfa47a6847e" providerId="ADAL" clId="{4C3127DA-D8E4-4021-B219-0499C05CF99F}" dt="2020-03-14T18:56:18.791" v="331"/>
          <ac:picMkLst>
            <pc:docMk/>
            <pc:sldMk cId="4160332158" sldId="256"/>
            <ac:picMk id="8" creationId="{DFD85DD4-5AEC-4BC7-90F6-E5A7DDD880D5}"/>
          </ac:picMkLst>
        </pc:picChg>
        <pc:picChg chg="add del">
          <ac:chgData name="Alan D. Christian - adchrist" userId="f11069e6-334d-4aad-a6e1-7bfa47a6847e" providerId="ADAL" clId="{4C3127DA-D8E4-4021-B219-0499C05CF99F}" dt="2020-03-14T18:56:09.371" v="327"/>
          <ac:picMkLst>
            <pc:docMk/>
            <pc:sldMk cId="4160332158" sldId="256"/>
            <ac:picMk id="11" creationId="{93145060-D3C9-418D-8809-B7235D5E7754}"/>
          </ac:picMkLst>
        </pc:picChg>
        <pc:picChg chg="add del mod">
          <ac:chgData name="Alan D. Christian - adchrist" userId="f11069e6-334d-4aad-a6e1-7bfa47a6847e" providerId="ADAL" clId="{4C3127DA-D8E4-4021-B219-0499C05CF99F}" dt="2020-03-14T18:56:06.676" v="326"/>
          <ac:picMkLst>
            <pc:docMk/>
            <pc:sldMk cId="4160332158" sldId="256"/>
            <ac:picMk id="12" creationId="{52EAE6F6-5B9F-481E-8653-2A0A36108802}"/>
          </ac:picMkLst>
        </pc:picChg>
        <pc:picChg chg="add del mod">
          <ac:chgData name="Alan D. Christian - adchrist" userId="f11069e6-334d-4aad-a6e1-7bfa47a6847e" providerId="ADAL" clId="{4C3127DA-D8E4-4021-B219-0499C05CF99F}" dt="2020-03-19T13:35:47.793" v="591"/>
          <ac:picMkLst>
            <pc:docMk/>
            <pc:sldMk cId="4160332158" sldId="256"/>
            <ac:picMk id="13" creationId="{9551BDD9-A09D-46E8-AE27-D16834FD84A6}"/>
          </ac:picMkLst>
        </pc:picChg>
        <pc:picChg chg="add mod">
          <ac:chgData name="Alan D. Christian - adchrist" userId="f11069e6-334d-4aad-a6e1-7bfa47a6847e" providerId="ADAL" clId="{4C3127DA-D8E4-4021-B219-0499C05CF99F}" dt="2020-03-14T19:04:37.172" v="554" actId="1076"/>
          <ac:picMkLst>
            <pc:docMk/>
            <pc:sldMk cId="4160332158" sldId="256"/>
            <ac:picMk id="15" creationId="{ECE03165-18D8-4491-AD62-618A5BA6354B}"/>
          </ac:picMkLst>
        </pc:picChg>
        <pc:picChg chg="add mod">
          <ac:chgData name="Alan D. Christian - adchrist" userId="f11069e6-334d-4aad-a6e1-7bfa47a6847e" providerId="ADAL" clId="{4C3127DA-D8E4-4021-B219-0499C05CF99F}" dt="2020-03-14T19:01:50.816" v="505" actId="1076"/>
          <ac:picMkLst>
            <pc:docMk/>
            <pc:sldMk cId="4160332158" sldId="256"/>
            <ac:picMk id="17" creationId="{3BFCD794-F30D-4648-8CF6-54C0E814910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8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8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3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7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6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6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2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9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1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2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63FB2-3563-4C8E-AB87-C38F6FF90B01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8AA51-2028-4135-A49B-81F0E290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F30A2-6BFC-48F2-9EA1-4EC42C12A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5648" y="365760"/>
            <a:ext cx="41184576" cy="251003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Title (Arial 80)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Author1 and Author2 (Arial 48)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Affliiation1 and Affiliation 2 (Arial 36)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5C6D67-82CE-4555-8BE8-1EFA169AF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312" y="3879311"/>
            <a:ext cx="12801600" cy="911384"/>
          </a:xfr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Introduction ( Header; Arial 28)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8D1F15-2F2C-4C3F-ACF3-A6F85ADAF616}"/>
              </a:ext>
            </a:extLst>
          </p:cNvPr>
          <p:cNvSpPr txBox="1"/>
          <p:nvPr/>
        </p:nvSpPr>
        <p:spPr>
          <a:xfrm>
            <a:off x="845312" y="5153733"/>
            <a:ext cx="13240512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Introduction Body (Arial 28)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Bullet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Bullet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Consider other sections as relevant to you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Abstract/Long Description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Introduction/Short Description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Background/Relevance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Research Question/Hypothesis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Methods/Methodology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Conclusion/Summary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References (often optional)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</a:p>
          <a:p>
            <a:pPr lvl="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Illustrations (Tables, Figures, Maps; often main part of contemporary posters)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6228872-9F2F-48C4-96FB-3E0F8ED0A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956200"/>
              </p:ext>
            </p:extLst>
          </p:nvPr>
        </p:nvGraphicFramePr>
        <p:xfrm>
          <a:off x="16130016" y="6705600"/>
          <a:ext cx="16166592" cy="4748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61252">
                  <a:extLst>
                    <a:ext uri="{9D8B030D-6E8A-4147-A177-3AD203B41FA5}">
                      <a16:colId xmlns:a16="http://schemas.microsoft.com/office/drawing/2014/main" val="1523848107"/>
                    </a:ext>
                  </a:extLst>
                </a:gridCol>
                <a:gridCol w="3816476">
                  <a:extLst>
                    <a:ext uri="{9D8B030D-6E8A-4147-A177-3AD203B41FA5}">
                      <a16:colId xmlns:a16="http://schemas.microsoft.com/office/drawing/2014/main" val="2670308857"/>
                    </a:ext>
                  </a:extLst>
                </a:gridCol>
                <a:gridCol w="5388864">
                  <a:extLst>
                    <a:ext uri="{9D8B030D-6E8A-4147-A177-3AD203B41FA5}">
                      <a16:colId xmlns:a16="http://schemas.microsoft.com/office/drawing/2014/main" val="446162432"/>
                    </a:ext>
                  </a:extLst>
                </a:gridCol>
              </a:tblGrid>
              <a:tr h="949757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362275"/>
                  </a:ext>
                </a:extLst>
              </a:tr>
              <a:tr h="949757"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44751133"/>
                  </a:ext>
                </a:extLst>
              </a:tr>
              <a:tr h="949757"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143747"/>
                  </a:ext>
                </a:extLst>
              </a:tr>
              <a:tr h="949757"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230813"/>
                  </a:ext>
                </a:extLst>
              </a:tr>
              <a:tr h="949757"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23917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31DE673-4636-4EFC-85E9-E34E4F36438F}"/>
              </a:ext>
            </a:extLst>
          </p:cNvPr>
          <p:cNvSpPr txBox="1"/>
          <p:nvPr/>
        </p:nvSpPr>
        <p:spPr>
          <a:xfrm>
            <a:off x="16130016" y="6169396"/>
            <a:ext cx="13240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Example Table and Legend (Arial 28)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CE03165-18D8-4491-AD62-618A5BA63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6374" y="12895993"/>
            <a:ext cx="9480176" cy="27432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413A755-D12E-474E-A21A-E453976706A1}"/>
              </a:ext>
            </a:extLst>
          </p:cNvPr>
          <p:cNvSpPr txBox="1"/>
          <p:nvPr/>
        </p:nvSpPr>
        <p:spPr>
          <a:xfrm>
            <a:off x="15946374" y="16059090"/>
            <a:ext cx="13240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Example Figure and Legend (Arial 28)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BFCD794-F30D-4648-8CF6-54C0E8149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976" y="591314"/>
            <a:ext cx="9480176" cy="2743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6897CE-75FE-4FF1-BCB7-1B35E1A8E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35800" y="768442"/>
            <a:ext cx="3066554" cy="28470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461FF74-30B6-4CD0-967A-3E1CC7D776AE}"/>
              </a:ext>
            </a:extLst>
          </p:cNvPr>
          <p:cNvSpPr/>
          <p:nvPr/>
        </p:nvSpPr>
        <p:spPr>
          <a:xfrm>
            <a:off x="14085825" y="31645801"/>
            <a:ext cx="18210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[No Part of this Presentation May Be Used Without Consent of the Authors]</a:t>
            </a:r>
          </a:p>
        </p:txBody>
      </p:sp>
    </p:spTree>
    <p:extLst>
      <p:ext uri="{BB962C8B-B14F-4D97-AF65-F5344CB8AC3E}">
        <p14:creationId xmlns:p14="http://schemas.microsoft.com/office/powerpoint/2010/main" val="4160332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28CFED49C30441BF326F8B879EE96E" ma:contentTypeVersion="10" ma:contentTypeDescription="Create a new document." ma:contentTypeScope="" ma:versionID="e8d3f5436567ff5b347a11f06c85a460">
  <xsd:schema xmlns:xsd="http://www.w3.org/2001/XMLSchema" xmlns:xs="http://www.w3.org/2001/XMLSchema" xmlns:p="http://schemas.microsoft.com/office/2006/metadata/properties" xmlns:ns3="309492c8-2cd4-49f0-8ade-157f6b9f8b21" targetNamespace="http://schemas.microsoft.com/office/2006/metadata/properties" ma:root="true" ma:fieldsID="f7ed97e8a8cb2db3d019e2d50252519c" ns3:_="">
    <xsd:import namespace="309492c8-2cd4-49f0-8ade-157f6b9f8b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492c8-2cd4-49f0-8ade-157f6b9f8b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D062FA-DDE5-4182-813E-B64BE6EF54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9492c8-2cd4-49f0-8ade-157f6b9f8b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5DFF29-2023-49E2-A156-32B31B1F40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63A876-693D-49C4-A52A-140BA83E5C0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09492c8-2cd4-49f0-8ade-157f6b9f8b2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124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 (Arial 80) Author1 and Author2 (Arial 48) Affliiation1 and Affiliation 2 (Arial 36)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D. Christian - adchrist</dc:creator>
  <cp:lastModifiedBy>Steve McDonald - smcdonal</cp:lastModifiedBy>
  <cp:revision>1</cp:revision>
  <dcterms:created xsi:type="dcterms:W3CDTF">2020-03-14T18:38:58Z</dcterms:created>
  <dcterms:modified xsi:type="dcterms:W3CDTF">2020-06-30T18:33:50Z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0x0101000128CFED49C30441BF326F8B879EE96E</vt:lpwstr>
  </property>
</Properties>
</file>