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hoover@Clarkson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hoover@Clarkson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Zotero</a:t>
            </a:r>
            <a:endParaRPr lang="en-US" dirty="0"/>
          </a:p>
        </p:txBody>
      </p:sp>
      <p:pic>
        <p:nvPicPr>
          <p:cNvPr id="1026" name="Picture 2" descr="zotero-logo-600x400-1 - Research4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18" y="1449147"/>
            <a:ext cx="53244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7376" y="5285678"/>
            <a:ext cx="8664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Lisa Hoover</a:t>
            </a:r>
          </a:p>
          <a:p>
            <a:r>
              <a:rPr lang="en-US" dirty="0" smtClean="0"/>
              <a:t>ERC 1110</a:t>
            </a:r>
          </a:p>
          <a:p>
            <a:r>
              <a:rPr lang="en-US" dirty="0" smtClean="0">
                <a:hlinkClick r:id="rId3"/>
              </a:rPr>
              <a:t>lhoover@Clarkson.edu</a:t>
            </a:r>
            <a:endParaRPr lang="en-US" dirty="0" smtClean="0"/>
          </a:p>
          <a:p>
            <a:r>
              <a:rPr lang="en-US" dirty="0" smtClean="0"/>
              <a:t>Calendly.com/</a:t>
            </a:r>
            <a:r>
              <a:rPr lang="en-US" dirty="0" err="1" smtClean="0"/>
              <a:t>lisahoover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my </a:t>
            </a:r>
            <a:r>
              <a:rPr lang="en-US" dirty="0" err="1" smtClean="0"/>
              <a:t>Zotero</a:t>
            </a:r>
            <a:r>
              <a:rPr lang="en-US" dirty="0" smtClean="0"/>
              <a:t> Library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1725970"/>
            <a:ext cx="8570443" cy="4818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3" y="1608404"/>
            <a:ext cx="8582297" cy="4825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1520271"/>
            <a:ext cx="8739052" cy="4913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6" y="1880082"/>
            <a:ext cx="8099074" cy="4553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45" y="1552499"/>
            <a:ext cx="8438503" cy="47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Retractions Feature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9" y="2211637"/>
            <a:ext cx="10058400" cy="945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5" b="42802"/>
          <a:stretch/>
        </p:blipFill>
        <p:spPr>
          <a:xfrm>
            <a:off x="3844730" y="3388230"/>
            <a:ext cx="7537268" cy="3234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364" y="0"/>
            <a:ext cx="3038899" cy="69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Annotated Bibliographies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879823"/>
            <a:ext cx="8373291" cy="4707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32" y="1417638"/>
            <a:ext cx="4486901" cy="4648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05" y="1712954"/>
            <a:ext cx="5744377" cy="435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14" y="1661866"/>
            <a:ext cx="9469171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Annotated Bibliographies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1669607"/>
            <a:ext cx="6975566" cy="392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93" y="2419512"/>
            <a:ext cx="4525006" cy="3534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87" y="1442760"/>
            <a:ext cx="3410426" cy="397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98" y="1669607"/>
            <a:ext cx="3724795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Annotated Bibliographies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540238"/>
            <a:ext cx="7145383" cy="4017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19" y="2743201"/>
            <a:ext cx="6506543" cy="365814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1186470">
            <a:off x="4856601" y="4289071"/>
            <a:ext cx="5825516" cy="4180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52363">
            <a:off x="4506945" y="4900709"/>
            <a:ext cx="5825516" cy="4180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4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22" y="-166767"/>
            <a:ext cx="10571998" cy="970450"/>
          </a:xfrm>
        </p:spPr>
        <p:txBody>
          <a:bodyPr/>
          <a:lstStyle/>
          <a:p>
            <a:r>
              <a:rPr lang="en-US" dirty="0" smtClean="0"/>
              <a:t>Find Full Text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932413"/>
            <a:ext cx="10058400" cy="5655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51" y="2048543"/>
            <a:ext cx="5125165" cy="2133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34" y="3244222"/>
            <a:ext cx="7525800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90" y="1800730"/>
            <a:ext cx="8021169" cy="44583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135086" y="3670663"/>
            <a:ext cx="613954" cy="18026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442063" y="3304903"/>
            <a:ext cx="659674" cy="18941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9086" y="444137"/>
            <a:ext cx="10424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Hold down The Ctrl button to see which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collections an item is in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Duplicates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5" y="2026416"/>
            <a:ext cx="7171509" cy="4032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04" y="2246839"/>
            <a:ext cx="7563394" cy="42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Zotero</a:t>
            </a:r>
            <a:endParaRPr lang="en-US" dirty="0"/>
          </a:p>
        </p:txBody>
      </p:sp>
      <p:pic>
        <p:nvPicPr>
          <p:cNvPr id="1026" name="Picture 2" descr="zotero-logo-600x400-1 - Research4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18" y="1449147"/>
            <a:ext cx="53244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7376" y="5285678"/>
            <a:ext cx="8664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Lisa Hoover</a:t>
            </a:r>
          </a:p>
          <a:p>
            <a:r>
              <a:rPr lang="en-US" dirty="0" smtClean="0"/>
              <a:t>ERC 1110</a:t>
            </a:r>
          </a:p>
          <a:p>
            <a:r>
              <a:rPr lang="en-US" dirty="0" smtClean="0">
                <a:hlinkClick r:id="rId3"/>
              </a:rPr>
              <a:t>lhoover@Clarkson.edu</a:t>
            </a:r>
            <a:endParaRPr lang="en-US" dirty="0" smtClean="0"/>
          </a:p>
          <a:p>
            <a:r>
              <a:rPr lang="en-US" dirty="0" smtClean="0"/>
              <a:t>Calendly.com/</a:t>
            </a:r>
            <a:r>
              <a:rPr lang="en-US" dirty="0" err="1" smtClean="0"/>
              <a:t>lisahoover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awesome?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It can do your citations for you in Google Docs or Word (demo) </a:t>
            </a:r>
          </a:p>
          <a:p>
            <a:r>
              <a:rPr lang="en-US" dirty="0" smtClean="0"/>
              <a:t>Free, open source! – Register to take it with you </a:t>
            </a:r>
          </a:p>
          <a:p>
            <a:r>
              <a:rPr lang="en-US" dirty="0" smtClean="0"/>
              <a:t>It will store your citation information and PDFs</a:t>
            </a:r>
          </a:p>
          <a:p>
            <a:r>
              <a:rPr lang="en-US" dirty="0" smtClean="0"/>
              <a:t>Helps your organize your sources </a:t>
            </a:r>
          </a:p>
          <a:p>
            <a:r>
              <a:rPr lang="en-US" dirty="0" smtClean="0"/>
              <a:t>Allows group work </a:t>
            </a:r>
          </a:p>
        </p:txBody>
      </p:sp>
    </p:spTree>
    <p:extLst>
      <p:ext uri="{BB962C8B-B14F-4D97-AF65-F5344CB8AC3E}">
        <p14:creationId xmlns:p14="http://schemas.microsoft.com/office/powerpoint/2010/main" val="24235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01" y="-70523"/>
            <a:ext cx="10571998" cy="970450"/>
          </a:xfrm>
        </p:spPr>
        <p:txBody>
          <a:bodyPr/>
          <a:lstStyle/>
          <a:p>
            <a:r>
              <a:rPr lang="en-US" dirty="0" smtClean="0"/>
              <a:t>Downloading </a:t>
            </a:r>
            <a:r>
              <a:rPr lang="en-US" dirty="0" err="1" smtClean="0"/>
              <a:t>Zotero</a:t>
            </a:r>
            <a:r>
              <a:rPr lang="en-US" dirty="0" smtClean="0"/>
              <a:t> – Zotero.org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7" y="2378100"/>
            <a:ext cx="7563906" cy="4182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12" y="2378100"/>
            <a:ext cx="2553056" cy="1305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9670" y="4103370"/>
            <a:ext cx="2446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suggest downloading the desktop </a:t>
            </a:r>
            <a:r>
              <a:rPr lang="en-US" dirty="0" err="1" smtClean="0"/>
              <a:t>Zotero</a:t>
            </a:r>
            <a:r>
              <a:rPr lang="en-US" dirty="0" smtClean="0"/>
              <a:t> and the </a:t>
            </a:r>
            <a:r>
              <a:rPr lang="en-US" dirty="0" err="1" smtClean="0"/>
              <a:t>Zotero</a:t>
            </a:r>
            <a:r>
              <a:rPr lang="en-US" dirty="0" smtClean="0"/>
              <a:t> Connector, and registering for </a:t>
            </a:r>
            <a:r>
              <a:rPr lang="en-US" dirty="0" err="1" smtClean="0"/>
              <a:t>Zotero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0293531" y="2378100"/>
            <a:ext cx="942337" cy="456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98" y="1110008"/>
            <a:ext cx="10058400" cy="103542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0764699" y="1627719"/>
            <a:ext cx="471169" cy="727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Zotero</a:t>
            </a:r>
            <a:r>
              <a:rPr lang="en-US" dirty="0" smtClean="0"/>
              <a:t> – Adding to the Library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4" y="1680210"/>
            <a:ext cx="7641286" cy="4963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09" y="2789660"/>
            <a:ext cx="5601482" cy="3038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244" y="6033878"/>
            <a:ext cx="2743583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Zotero</a:t>
            </a:r>
            <a:r>
              <a:rPr lang="en-US" dirty="0" smtClean="0"/>
              <a:t> – Adding to the Library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1558458"/>
            <a:ext cx="10058400" cy="51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60" y="127148"/>
            <a:ext cx="10571998" cy="970450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Zotero</a:t>
            </a:r>
            <a:r>
              <a:rPr lang="en-US" dirty="0" smtClean="0"/>
              <a:t> – Adding to the Library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417638"/>
            <a:ext cx="6994615" cy="5277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741" y="255319"/>
            <a:ext cx="3419952" cy="76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10" y="355748"/>
            <a:ext cx="10571998" cy="970450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Zotero</a:t>
            </a:r>
            <a:r>
              <a:rPr lang="en-US" dirty="0" smtClean="0"/>
              <a:t> – Creating Citations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" y="1630038"/>
            <a:ext cx="10058400" cy="4835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" y="1846593"/>
            <a:ext cx="10058400" cy="4159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91" y="1942407"/>
            <a:ext cx="5715798" cy="4210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31" y="1608985"/>
            <a:ext cx="8364117" cy="4877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78" y="2335645"/>
            <a:ext cx="7316221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10" y="355748"/>
            <a:ext cx="10571998" cy="970450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Zotero</a:t>
            </a:r>
            <a:r>
              <a:rPr lang="en-US" dirty="0" smtClean="0"/>
              <a:t> – Creating a Reference List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6" y="1576997"/>
            <a:ext cx="8802328" cy="4915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35" y="1438865"/>
            <a:ext cx="6878010" cy="5191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45" y="1657453"/>
            <a:ext cx="7525800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2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00" y="-112882"/>
            <a:ext cx="10571998" cy="970450"/>
          </a:xfrm>
        </p:spPr>
        <p:txBody>
          <a:bodyPr/>
          <a:lstStyle/>
          <a:p>
            <a:r>
              <a:rPr lang="en-US" dirty="0" err="1" smtClean="0"/>
              <a:t>Zotero</a:t>
            </a:r>
            <a:r>
              <a:rPr lang="en-US" dirty="0" smtClean="0"/>
              <a:t> Groups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4" y="1189038"/>
            <a:ext cx="6947280" cy="5440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44" y="1337110"/>
            <a:ext cx="5868219" cy="5144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65" y="1675294"/>
            <a:ext cx="8116433" cy="4467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59" y="222530"/>
            <a:ext cx="4829849" cy="6258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51" y="1901752"/>
            <a:ext cx="7220958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FFFF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282</TotalTime>
  <Words>146</Words>
  <Application>Microsoft Office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Century Gothic</vt:lpstr>
      <vt:lpstr>Wingdings 2</vt:lpstr>
      <vt:lpstr>Quotable</vt:lpstr>
      <vt:lpstr>Zotero</vt:lpstr>
      <vt:lpstr>Why is it awesome? </vt:lpstr>
      <vt:lpstr>Downloading Zotero – Zotero.org</vt:lpstr>
      <vt:lpstr>Using Zotero – Adding to the Library</vt:lpstr>
      <vt:lpstr>Using Zotero – Adding to the Library</vt:lpstr>
      <vt:lpstr>Using Zotero – Adding to the Library</vt:lpstr>
      <vt:lpstr>Using Zotero – Creating Citations</vt:lpstr>
      <vt:lpstr>Using Zotero – Creating a Reference List</vt:lpstr>
      <vt:lpstr>Zotero Groups</vt:lpstr>
      <vt:lpstr>Organizing my Zotero Library</vt:lpstr>
      <vt:lpstr>Retractions Feature</vt:lpstr>
      <vt:lpstr>Annotated Bibliographies</vt:lpstr>
      <vt:lpstr>Annotated Bibliographies</vt:lpstr>
      <vt:lpstr>Annotated Bibliographies</vt:lpstr>
      <vt:lpstr>Find Full Text</vt:lpstr>
      <vt:lpstr>PowerPoint Presentation</vt:lpstr>
      <vt:lpstr>Removing Duplicates</vt:lpstr>
      <vt:lpstr>Zotero</vt:lpstr>
    </vt:vector>
  </TitlesOfParts>
  <Company>Clarkson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Zotero Advanced Tips &amp; Tricks</dc:title>
  <dc:creator>Lisa A. Hoover - lhoover</dc:creator>
  <cp:lastModifiedBy>Lisa A. Hoover - lhoover</cp:lastModifiedBy>
  <cp:revision>22</cp:revision>
  <dcterms:created xsi:type="dcterms:W3CDTF">2019-09-23T16:20:17Z</dcterms:created>
  <dcterms:modified xsi:type="dcterms:W3CDTF">2022-11-01T15:57:55Z</dcterms:modified>
</cp:coreProperties>
</file>