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8" r:id="rId11"/>
    <p:sldId id="265" r:id="rId12"/>
    <p:sldId id="270" r:id="rId13"/>
    <p:sldId id="271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6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5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9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3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4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8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6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hoover@clarkson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health-shots/2020/03/16/816707182/map-tracking-the-spread-of-the-coronavirus-in-the-u-s" TargetMode="External"/><Relationship Id="rId2" Type="http://schemas.openxmlformats.org/officeDocument/2006/relationships/hyperlink" Target="https://www.cdc.gov/coronavirus/2019-ncov/cases-updates/cases-in-u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reuters.com/article/uk-factcheck-bovine-coronavirus/partly-false-claim-cattle-vaccine-for-coronavirus-has-been-around-for-years-media-dishonest-about-recent-outbreak-idUSKBN20Z3LB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lhoover@clarkson.ed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tartups.com/2020/03/12/mit-biologist-says-fear-mongering-coronavirus-will-go-biggest-fraud-manipulate-economies/?fbclid=IwAR0b2BzvWboYOM9BHeJ-90d88kUfQPjXb_Y3HaoLSnUayxfD7JOKziUKrlc#https://techstartups.com/2020/03/12/mit-biologist-says-fear-mongering-coronavirus-will-go-biggest-fraud-manipulate-economies/?fbclid=IwAR0b2BzvWboYOM9BHeJ-90d88kUfQPjXb_Y3HaoLSnUayxfD7JOKziUKrl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lu/pandemic-resources/burden-of-h1n1.html" TargetMode="External"/><Relationship Id="rId2" Type="http://schemas.openxmlformats.org/officeDocument/2006/relationships/hyperlink" Target="https://leadstories.com/hoax-alert/2020/03/fact-check-meme-does-not-contain-accurate-figures-for-h1n1-deaths-in-the-united-states.html?fbclid=IwAR1h93JEVS5087WzVHFalXZCHXPPZf1gdXIpLE4xK_GIH3v9EKZuz39p6T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www.cdc.gov/nchs/nvss/vsrr/COVID19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vss/vsrr/COVID19/index.htm" TargetMode="External"/><Relationship Id="rId2" Type="http://schemas.openxmlformats.org/officeDocument/2006/relationships/hyperlink" Target="https://healthfeedback.org/claimreview/no-not-every-u-s-election-year-has-had-a-disease-outbreak-and-covid-19-transmissibility-is-unconfirmed/?fbclid=IwAR264C9biVkqTqd-vvYH7VEeFZz6iJgvrGhpkfpehlQG3lfmqBpy1HXGNk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usa.org/child-trafficking-us#:~:text=Child%20trafficking%20occurs%20in%20all%2050%20U.S.%20states&amp;text=Trafficking%20can%20%E2%80%94%20and%20frequently%20does%20%E2%80%94%20occur%20within%20a%20single%20country.&amp;text=This%20includes%20sex%20and%20labor,victims%20of%20child%20sex%20trafficking." TargetMode="External"/><Relationship Id="rId2" Type="http://schemas.openxmlformats.org/officeDocument/2006/relationships/hyperlink" Target="https://www.cdc.gov/mmwr/volumes/69/wr/mm6932e3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ww.childstats.gov/americaschildren/tables/pop1.as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bcnews.com/id/42108748/ns/us_news-crime_and_courts/t/massive-online-pedophile-ring-busted-cops/#.X0amu8hKiUk" TargetMode="External"/><Relationship Id="rId3" Type="http://schemas.openxmlformats.org/officeDocument/2006/relationships/hyperlink" Target="https://www.thecut.com/2019/07/how-many-jeffrey-epstein-victims-are-there.html" TargetMode="External"/><Relationship Id="rId7" Type="http://schemas.openxmlformats.org/officeDocument/2006/relationships/hyperlink" Target="https://www.unicef.org/press-releases/children-account-nearly-one-third-identified-trafficking-victims-globally" TargetMode="External"/><Relationship Id="rId2" Type="http://schemas.openxmlformats.org/officeDocument/2006/relationships/hyperlink" Target="https://time.com/5621911/jeffrey-epstein-sex-trafficking-what-to-know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ustice.gov/usao-mn/pr/international-sex-trafficker-sentenced-more-17-years-prison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theconversation.com/jeffrey-epsteins-arrest-is-the-tip-of-the-iceberg-human-trafficking-is-the-worlds-fastest-growing-crime-120225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thecut.com/2019/07/how-many-jeffrey-epstein-victims-are-there.html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A02E5-CE43-497B-A7B3-0FDA3B5B9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2" r="-1" b="10262"/>
          <a:stretch/>
        </p:blipFill>
        <p:spPr>
          <a:xfrm>
            <a:off x="1525" y="10"/>
            <a:ext cx="1218895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868" y="1095508"/>
            <a:ext cx="4640132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D2D3C-4FB4-432B-92DB-C0CEE96CA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Infodemic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000" cap="none" dirty="0">
                <a:solidFill>
                  <a:schemeClr val="bg1"/>
                </a:solidFill>
              </a:rPr>
              <a:t>Avoiding COVID Misinformation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2FA6F-2851-4FC0-A076-A0473C79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3220" y="4238046"/>
            <a:ext cx="3380613" cy="1741404"/>
          </a:xfrm>
        </p:spPr>
        <p:txBody>
          <a:bodyPr anchor="t">
            <a:normAutofit lnSpcReduction="10000"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Lisa Hoover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X3760</a:t>
            </a:r>
          </a:p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lhoover@clarkson.edu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ERC 1110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What is an ethical joke?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D157B42-9E16-4E53-A07D-9384B181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00" y="377785"/>
            <a:ext cx="4055428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ITORIAL: CORONAVIRUS MEMES — Because laughter is contagious, too (photos)  | Free | annistonstar.com">
            <a:extLst>
              <a:ext uri="{FF2B5EF4-FFF2-40B4-BE49-F238E27FC236}">
                <a16:creationId xmlns:a16="http://schemas.microsoft.com/office/drawing/2014/main" id="{C644BEEB-226F-4923-8805-FBD9E4E2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05" y="1677561"/>
            <a:ext cx="35623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se are the 35 best COVID-19 memes for the week of May 4 - Americas  Military Entertainment Brand">
            <a:extLst>
              <a:ext uri="{FF2B5EF4-FFF2-40B4-BE49-F238E27FC236}">
                <a16:creationId xmlns:a16="http://schemas.microsoft.com/office/drawing/2014/main" id="{F20EF1E0-4326-4F6C-A59E-E6C4E58A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" y="1346479"/>
            <a:ext cx="3111465" cy="38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onavirus memes: You definitely need a dark sense of humor for these –  Film Daily">
            <a:extLst>
              <a:ext uri="{FF2B5EF4-FFF2-40B4-BE49-F238E27FC236}">
                <a16:creationId xmlns:a16="http://schemas.microsoft.com/office/drawing/2014/main" id="{3A9BCD14-D7E2-420A-907D-93D84375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8" y="2944167"/>
            <a:ext cx="29503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Increases? Vaccine?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292488"/>
            <a:ext cx="497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True it is not as high overall in the US as it was previously (</a:t>
            </a:r>
            <a:r>
              <a:rPr lang="en-US" sz="1600" dirty="0">
                <a:hlinkClick r:id="rId2"/>
              </a:rPr>
              <a:t>CDC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increasing in some states (</a:t>
            </a:r>
            <a:r>
              <a:rPr lang="en-US" sz="1600" dirty="0">
                <a:hlinkClick r:id="rId3"/>
              </a:rPr>
              <a:t>NPR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Whether we “need” a vaccine is a really complicated question!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DBB9583-7AC8-440F-9E86-6238C891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38150"/>
            <a:ext cx="448627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11687-07D7-4FB6-9AFA-A5453082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33" y="3242787"/>
            <a:ext cx="6553514" cy="33522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185E12-5030-43AC-9E8E-1DEB1F59DA7C}"/>
              </a:ext>
            </a:extLst>
          </p:cNvPr>
          <p:cNvGrpSpPr/>
          <p:nvPr/>
        </p:nvGrpSpPr>
        <p:grpSpPr>
          <a:xfrm>
            <a:off x="6096000" y="337129"/>
            <a:ext cx="3495675" cy="5676900"/>
            <a:chOff x="5631392" y="358815"/>
            <a:chExt cx="3495675" cy="56769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6FF56-B521-4806-B757-AC6FF0D6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1392" y="358815"/>
              <a:ext cx="3495675" cy="5676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88D848-4CAB-4494-8087-2BAD22191325}"/>
                </a:ext>
              </a:extLst>
            </p:cNvPr>
            <p:cNvSpPr/>
            <p:nvPr/>
          </p:nvSpPr>
          <p:spPr>
            <a:xfrm>
              <a:off x="8179358" y="3918857"/>
              <a:ext cx="793820" cy="149720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6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Cow Vaccine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292488"/>
            <a:ext cx="497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</a:t>
            </a:r>
            <a:r>
              <a:rPr lang="en-US" sz="1600" dirty="0" err="1"/>
              <a:t>Retuers</a:t>
            </a:r>
            <a:r>
              <a:rPr lang="en-US" sz="1600" dirty="0"/>
              <a:t> analysis </a:t>
            </a:r>
            <a:r>
              <a:rPr lang="en-US" sz="1600" dirty="0">
                <a:hlinkClick r:id="rId2"/>
              </a:rPr>
              <a:t>here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for human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Bovine Corona is not the same strain as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Coronaviruses aren’t new – COVID-19 is new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strains – just like the flu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5122" name="Picture 2" descr="Another Day, Another Meme to Debunk: Vaccines for the Bovine Coronavirus  Will Not Cure COVID-19 – Mother Jones">
            <a:extLst>
              <a:ext uri="{FF2B5EF4-FFF2-40B4-BE49-F238E27FC236}">
                <a16:creationId xmlns:a16="http://schemas.microsoft.com/office/drawing/2014/main" id="{7CCE3A88-FE8E-4A11-8040-627326E5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3" y="272561"/>
            <a:ext cx="4459036" cy="62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9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Corona Beer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292488"/>
            <a:ext cx="49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Often a Google search is all you 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6146" name="Picture 2" descr="Pin on Funny Memes">
            <a:extLst>
              <a:ext uri="{FF2B5EF4-FFF2-40B4-BE49-F238E27FC236}">
                <a16:creationId xmlns:a16="http://schemas.microsoft.com/office/drawing/2014/main" id="{E90E9A50-8E0E-4896-9B9C-C283043B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36" y="254977"/>
            <a:ext cx="6180992" cy="61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B775B2-510A-4457-A507-348921F66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68" y="2255369"/>
            <a:ext cx="3073610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640425" y="1504327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Take </a:t>
            </a:r>
            <a:r>
              <a:rPr lang="en-US" sz="4800" dirty="0" err="1">
                <a:latin typeface="Berlin Sans FB Demi" panose="020E0802020502020306" pitchFamily="34" charset="0"/>
              </a:rPr>
              <a:t>Aways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640425" y="2438000"/>
            <a:ext cx="497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Think critically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it over simplifying?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the information easily verifiable as true/false?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Are real people cited? Are those people qualified? Are they reliable?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Where did the image actually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it appropriate to compare two sets of data?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it misleading? </a:t>
            </a:r>
          </a:p>
        </p:txBody>
      </p:sp>
      <p:pic>
        <p:nvPicPr>
          <p:cNvPr id="3" name="Picture 2" descr="Detective, Searching, Man, Search, Magnifying">
            <a:extLst>
              <a:ext uri="{FF2B5EF4-FFF2-40B4-BE49-F238E27FC236}">
                <a16:creationId xmlns:a16="http://schemas.microsoft.com/office/drawing/2014/main" id="{045C2E11-7DAC-4245-A687-979614ED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02" y="585316"/>
            <a:ext cx="5632073" cy="56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4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640426" y="2288098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Lisa Hoover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640425" y="3221771"/>
            <a:ext cx="806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X3760</a:t>
            </a:r>
          </a:p>
          <a:p>
            <a:r>
              <a:rPr lang="en-US" sz="2400" b="1" dirty="0">
                <a:hlinkClick r:id="rId2"/>
              </a:rPr>
              <a:t>lhoover@clarkson.edu</a:t>
            </a:r>
            <a:endParaRPr lang="en-US" sz="2400" b="1" dirty="0"/>
          </a:p>
          <a:p>
            <a:r>
              <a:rPr lang="en-US" sz="2400" b="1" dirty="0"/>
              <a:t>ERC 1110</a:t>
            </a:r>
          </a:p>
        </p:txBody>
      </p:sp>
      <p:pic>
        <p:nvPicPr>
          <p:cNvPr id="2050" name="Picture 2" descr="Detective, Searching, Man, Search, Magnifying">
            <a:extLst>
              <a:ext uri="{FF2B5EF4-FFF2-40B4-BE49-F238E27FC236}">
                <a16:creationId xmlns:a16="http://schemas.microsoft.com/office/drawing/2014/main" id="{840E6CB5-2F96-4CB9-B857-5EF97CC5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02" y="585316"/>
            <a:ext cx="5632073" cy="56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onavirus Spock">
            <a:extLst>
              <a:ext uri="{FF2B5EF4-FFF2-40B4-BE49-F238E27FC236}">
                <a16:creationId xmlns:a16="http://schemas.microsoft.com/office/drawing/2014/main" id="{C66FDB7C-4138-42CF-B2AA-A4566827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3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The MIT Biologist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3FD27-263D-47D8-AA92-5F62F1EB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662" y="656616"/>
            <a:ext cx="5955366" cy="5744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644550" y="1237656"/>
            <a:ext cx="4978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he actually work for MIT?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the directory – no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Googled his name + MIT – found that he has degrees from MIT, but doesn’t work for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he have expertise in this area?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Has been working for tech companies, not bio companies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Was lecturer at MIT in early 2000s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Most recent </a:t>
            </a:r>
            <a:r>
              <a:rPr lang="en-US" i="1" dirty="0"/>
              <a:t>is </a:t>
            </a:r>
            <a:r>
              <a:rPr lang="en-US" dirty="0"/>
              <a:t>a tech company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PhD in biological engineering (systems biology) from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searches show MIT has distanced themselves from him, professors have made disparaging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Is he an expert? Is he reliable?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B52B9-70F8-4958-890F-A46C2E0A90F5}"/>
              </a:ext>
            </a:extLst>
          </p:cNvPr>
          <p:cNvSpPr txBox="1"/>
          <p:nvPr/>
        </p:nvSpPr>
        <p:spPr>
          <a:xfrm>
            <a:off x="5827662" y="6499185"/>
            <a:ext cx="5955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Story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826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Social Distancing – or Not?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795438" y="2034382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Facebook actually flagged this one for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CheckYourFact.com says the images are from a rally in March – before CDC advised masks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would you fact check this photo?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Google Reverse Image Search – see where the photo is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Is this meme correct? Wrong? Misleading?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5E4858-3873-459E-97F2-E80E6D58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16" y="1409700"/>
            <a:ext cx="3783346" cy="52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630A3-B11E-47B6-AE0B-F0A3C3AC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972" y="2793961"/>
            <a:ext cx="5068055" cy="29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v. H1N1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988740"/>
            <a:ext cx="497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flagged by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analysis by </a:t>
            </a:r>
            <a:r>
              <a:rPr lang="en-US" dirty="0">
                <a:hlinkClick r:id="rId2"/>
              </a:rPr>
              <a:t>Hoax Alert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H1N1 data is for a 1 year period (according to Hoax Alert), COVID data for just a couple weeks at this point (I grabbed this meme in March)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fatality rates – </a:t>
            </a:r>
            <a:r>
              <a:rPr lang="en-US" dirty="0">
                <a:hlinkClick r:id="rId3"/>
              </a:rPr>
              <a:t>CDC</a:t>
            </a:r>
            <a:r>
              <a:rPr lang="en-US" dirty="0"/>
              <a:t> estimate for H1N1 2009-2018 (.00075%) &amp; </a:t>
            </a:r>
            <a:r>
              <a:rPr lang="en-US" dirty="0">
                <a:hlinkClick r:id="rId4"/>
              </a:rPr>
              <a:t>CDC</a:t>
            </a:r>
            <a:r>
              <a:rPr lang="en-US" dirty="0"/>
              <a:t> estimate for COVID Feb. 1, 2020 – Aug. 26, 2020 (.02837%)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the media “chill” about H1N1?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Is this meme correct? Wrong? Misleading?</a:t>
            </a:r>
          </a:p>
        </p:txBody>
      </p:sp>
      <p:pic>
        <p:nvPicPr>
          <p:cNvPr id="2050" name="Picture 2" descr="COVID-19 and H1N1 Do you all see how the media can manipulate your life? ">
            <a:extLst>
              <a:ext uri="{FF2B5EF4-FFF2-40B4-BE49-F238E27FC236}">
                <a16:creationId xmlns:a16="http://schemas.microsoft.com/office/drawing/2014/main" id="{0A5A68C1-0117-4376-B764-A6E471B3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39" y="1384299"/>
            <a:ext cx="6192736" cy="49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3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&amp; the Election?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491139"/>
            <a:ext cx="497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Also flagged by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analysis by </a:t>
            </a:r>
            <a:r>
              <a:rPr lang="en-US" sz="1600" dirty="0" err="1">
                <a:hlinkClick r:id="rId2"/>
              </a:rPr>
              <a:t>HealthFeedback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Are the years right? </a:t>
            </a:r>
            <a:r>
              <a:rPr lang="en-US" sz="1600" dirty="0" err="1"/>
              <a:t>HealthFeedback</a:t>
            </a:r>
            <a:r>
              <a:rPr lang="en-US" sz="1600" dirty="0"/>
              <a:t> says (citing WHO):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SARS - 2002-2003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Avian Flu – no outbreak in 2008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Swine Flu – 2009-2010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MERS – Most cases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Ebola – 2014 &amp; 2018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Zika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Contagion factor is not a scientific term; scientists discuss a reproduction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Reproduction number for COVID not known at this 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the 99.7% survival rate accurate?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 the time CDC was estimating .25% to 3% fatality rate; rate now appears to be .02837% per the </a:t>
            </a:r>
            <a:r>
              <a:rPr lang="en-US" sz="1600" dirty="0">
                <a:hlinkClick r:id="rId3"/>
              </a:rPr>
              <a:t>CDC</a:t>
            </a:r>
            <a:r>
              <a:rPr lang="en-US" sz="1600" dirty="0"/>
              <a:t>’s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3074" name="Picture 2" descr=" Every Election Year has a disease meme ">
            <a:extLst>
              <a:ext uri="{FF2B5EF4-FFF2-40B4-BE49-F238E27FC236}">
                <a16:creationId xmlns:a16="http://schemas.microsoft.com/office/drawing/2014/main" id="{715BA167-F735-41DA-B2AB-5AF7E3E4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38" y="1546813"/>
            <a:ext cx="6247208" cy="48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Masks &amp; Infections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659285"/>
            <a:ext cx="497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Google Reverse Images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does the scholarly literature say?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do the experts say?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AP story analyzing: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Bottom right – rosacea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Bottom left – chickenpox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Top left – rash but no infection, probably not from a mask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“Rarely seen an increase in infection from masks” – possible if there is a break in the skin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Playing on emotions?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CF13BF-91CF-43CC-A801-B8709979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28" y="530185"/>
            <a:ext cx="457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E7FDC9-9650-4657-8801-02C51459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99" y="2109787"/>
            <a:ext cx="3441613" cy="40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v. Trafficking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846238" y="1715403"/>
            <a:ext cx="497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March 1 – July 25, 576 cases of COVID in kids reported to </a:t>
            </a:r>
            <a:r>
              <a:rPr lang="en-US" sz="1600" dirty="0">
                <a:hlinkClick r:id="rId2"/>
              </a:rPr>
              <a:t>CDC</a:t>
            </a:r>
            <a:r>
              <a:rPr lang="en-US" sz="1600" dirty="0"/>
              <a:t> – </a:t>
            </a:r>
            <a:r>
              <a:rPr lang="en-US" sz="1600" i="1" dirty="0"/>
              <a:t>hospitalization</a:t>
            </a:r>
            <a:r>
              <a:rPr lang="en-US" sz="1600" dirty="0"/>
              <a:t> rate per 100,000 population is </a:t>
            </a:r>
            <a:r>
              <a:rPr lang="en-US" sz="1600" b="1" dirty="0"/>
              <a:t>8 per 100,000 (.00008%)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.00008 x 66,667 would be </a:t>
            </a:r>
            <a:r>
              <a:rPr lang="en-US" sz="1600" b="1" dirty="0"/>
              <a:t>5.3%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 the 23,500 runaways reported in 2018, “1 in 7 were likely victims of child sex trafficking” according to </a:t>
            </a:r>
            <a:r>
              <a:rPr lang="en-US" sz="1600" dirty="0">
                <a:hlinkClick r:id="rId3"/>
              </a:rPr>
              <a:t>UNICEF</a:t>
            </a:r>
            <a:r>
              <a:rPr lang="en-US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1/7 = 14% of runaways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3,290 child victims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 population of minors is 74 million in 2020, according to </a:t>
            </a:r>
            <a:r>
              <a:rPr lang="en-US" sz="1600" dirty="0">
                <a:hlinkClick r:id="rId4"/>
              </a:rPr>
              <a:t>childstats.gov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.00004% </a:t>
            </a:r>
            <a:r>
              <a:rPr lang="en-US" sz="1600" dirty="0"/>
              <a:t>of kids are victims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Even if this were true.... Does it mean we shouldn’t worry about COVID?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Playing on emotions?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A97097A-9B67-464F-933E-17F5DA09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03" y="499288"/>
            <a:ext cx="481165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8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v. Trafficking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846739"/>
            <a:ext cx="5656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Was his ring the “largest ever known?”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Epstein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2002 – 2005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“Dozens” of girls according to </a:t>
            </a:r>
            <a:r>
              <a:rPr lang="en-US" sz="1200" dirty="0">
                <a:hlinkClick r:id="rId2"/>
              </a:rPr>
              <a:t>Time</a:t>
            </a:r>
            <a:endParaRPr lang="en-US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Two dozen lawsuits (</a:t>
            </a:r>
            <a:r>
              <a:rPr lang="en-US" sz="1200" dirty="0">
                <a:hlinkClick r:id="rId3"/>
              </a:rPr>
              <a:t>The Cut</a:t>
            </a:r>
            <a:r>
              <a:rPr lang="en-US" sz="12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Accounts range from “a few dozen to over 100” (</a:t>
            </a:r>
            <a:r>
              <a:rPr lang="en-US" sz="1200" dirty="0">
                <a:hlinkClick r:id="rId4" action="ppaction://hlinkfile"/>
              </a:rPr>
              <a:t>The Cut</a:t>
            </a:r>
            <a:r>
              <a:rPr lang="en-US" sz="12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Sex Trafficking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Estimated at 1 million kids worldwide (</a:t>
            </a:r>
            <a:r>
              <a:rPr lang="en-US" sz="1200" dirty="0">
                <a:hlinkClick r:id="rId5"/>
              </a:rPr>
              <a:t>The Conversation</a:t>
            </a:r>
            <a:r>
              <a:rPr lang="en-US" sz="12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6"/>
              </a:rPr>
              <a:t>DOJ</a:t>
            </a:r>
            <a:r>
              <a:rPr lang="en-US" sz="1200" dirty="0"/>
              <a:t> reported arrest 8/24 of man accused of trafficking “hundreds” of Thai “women”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1/3 of trafficking victims are kids, according to </a:t>
            </a:r>
            <a:r>
              <a:rPr lang="en-US" sz="1200" dirty="0">
                <a:hlinkClick r:id="rId7"/>
              </a:rPr>
              <a:t>UNICEF</a:t>
            </a:r>
            <a:endParaRPr lang="en-US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8"/>
              </a:rPr>
              <a:t>NBC</a:t>
            </a:r>
            <a:r>
              <a:rPr lang="en-US" sz="1200" dirty="0"/>
              <a:t> reports arrest of 184 people; ring suspected to include up to 70,000 members; 230 victims in 30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Did the media ignore it?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Check Google News – how many stories on it by mainstream media?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Check the mainstream media outlets and search for Epstein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dirty="0"/>
              <a:t>Is this meme correct? Wrong? Misleading?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B596FB-1D20-408E-9981-06F27DA4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46" y="415885"/>
            <a:ext cx="4027382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13C4D1B-FEF0-4A8B-B638-C4C3EA5C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34" y="832574"/>
            <a:ext cx="5582912" cy="31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2E788-8950-4E72-9B3B-CF3740EA4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021611"/>
            <a:ext cx="5432215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Joke symptoms?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491139"/>
            <a:ext cx="497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Looks like probably originally intended as a joke... Is it still a joke?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Reverse Google images gives no indication it comes from a real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Logo looks like a rip off from Texas Health &amp; Human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it ethical to use an agency logo in a joke?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D157B42-9E16-4E53-A07D-9384B181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00" y="377785"/>
            <a:ext cx="4055428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king at Texas Health and Human Services Commission: 2,184 Reviews |  Indeed.com">
            <a:extLst>
              <a:ext uri="{FF2B5EF4-FFF2-40B4-BE49-F238E27FC236}">
                <a16:creationId xmlns:a16="http://schemas.microsoft.com/office/drawing/2014/main" id="{037D2603-5787-4488-8896-AF0A51C0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2" y="1524000"/>
            <a:ext cx="2394857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243B41"/>
      </a:dk2>
      <a:lt2>
        <a:srgbClr val="E8E3E2"/>
      </a:lt2>
      <a:accent1>
        <a:srgbClr val="3AB0CC"/>
      </a:accent1>
      <a:accent2>
        <a:srgbClr val="27B494"/>
      </a:accent2>
      <a:accent3>
        <a:srgbClr val="34B864"/>
      </a:accent3>
      <a:accent4>
        <a:srgbClr val="30B828"/>
      </a:accent4>
      <a:accent5>
        <a:srgbClr val="6FB333"/>
      </a:accent5>
      <a:accent6>
        <a:srgbClr val="9CAA25"/>
      </a:accent6>
      <a:hlink>
        <a:srgbClr val="C56852"/>
      </a:hlink>
      <a:folHlink>
        <a:srgbClr val="828282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973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Meiryo</vt:lpstr>
      <vt:lpstr>Arial</vt:lpstr>
      <vt:lpstr>Berlin Sans FB Demi</vt:lpstr>
      <vt:lpstr>Corbel</vt:lpstr>
      <vt:lpstr>ShojiVTI</vt:lpstr>
      <vt:lpstr>Infodemic Avoiding COVID Misinformation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Infodemic Avoiding COVID Misinformation</dc:title>
  <dc:creator>Lisa Hoover</dc:creator>
  <cp:lastModifiedBy>Lisa Hoover</cp:lastModifiedBy>
  <cp:revision>114</cp:revision>
  <dcterms:created xsi:type="dcterms:W3CDTF">2020-08-26T15:10:45Z</dcterms:created>
  <dcterms:modified xsi:type="dcterms:W3CDTF">2020-08-27T21:41:44Z</dcterms:modified>
</cp:coreProperties>
</file>